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2"/>
  </p:notesMasterIdLst>
  <p:sldIdLst>
    <p:sldId id="256" r:id="rId2"/>
    <p:sldId id="258" r:id="rId3"/>
    <p:sldId id="259" r:id="rId4"/>
    <p:sldId id="260" r:id="rId5"/>
    <p:sldId id="306" r:id="rId6"/>
    <p:sldId id="308" r:id="rId7"/>
    <p:sldId id="314" r:id="rId8"/>
    <p:sldId id="312" r:id="rId9"/>
    <p:sldId id="309" r:id="rId10"/>
    <p:sldId id="311" r:id="rId11"/>
    <p:sldId id="315" r:id="rId12"/>
    <p:sldId id="313" r:id="rId13"/>
    <p:sldId id="310" r:id="rId14"/>
    <p:sldId id="316" r:id="rId15"/>
    <p:sldId id="317" r:id="rId16"/>
    <p:sldId id="324" r:id="rId17"/>
    <p:sldId id="322" r:id="rId18"/>
    <p:sldId id="323" r:id="rId19"/>
    <p:sldId id="320" r:id="rId20"/>
    <p:sldId id="325" r:id="rId21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23"/>
      <p:bold r:id="rId24"/>
      <p:italic r:id="rId25"/>
      <p:boldItalic r:id="rId26"/>
    </p:embeddedFont>
    <p:embeddedFont>
      <p:font typeface="Poppins SemiBold" panose="000007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E6CAAB-FA0D-4CC3-B5DA-949D8BEBD9A9}">
  <a:tblStyle styleId="{9BE6CAAB-FA0D-4CC3-B5DA-949D8BEBD9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eb1016d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eb1016d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2871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dee42ea8a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dee42ea8a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95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7456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49327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74198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5721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697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46133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9542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188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ba848ff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ba848ff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152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1734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7557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dee42ea8a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dee42ea8a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2915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eb1016d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eb1016d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464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deb1016d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deb1016d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3567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98600" y="3594300"/>
            <a:ext cx="4746600" cy="4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49551" y="-23300"/>
            <a:ext cx="9225701" cy="518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t="29" b="19"/>
          <a:stretch/>
        </p:blipFill>
        <p:spPr>
          <a:xfrm>
            <a:off x="-27200" y="-11650"/>
            <a:ext cx="91984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-35900" y="-13010"/>
            <a:ext cx="9198401" cy="516952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9125" y="-11825"/>
            <a:ext cx="9184849" cy="51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35151" y="-17475"/>
            <a:ext cx="9214301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3348500" y="17427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2" hasCustomPrompt="1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334850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623585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/>
          </p:nvPr>
        </p:nvSpPr>
        <p:spPr>
          <a:xfrm>
            <a:off x="334850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3348500" y="4118700"/>
            <a:ext cx="1889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6235850" y="41187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9" hasCustomPrompt="1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3" hasCustomPrompt="1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14" hasCustomPrompt="1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5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2">
            <a:alphaModFix/>
          </a:blip>
          <a:srcRect t="89" b="99"/>
          <a:stretch/>
        </p:blipFill>
        <p:spPr>
          <a:xfrm>
            <a:off x="-20750" y="-11650"/>
            <a:ext cx="9204475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4943625" y="2275350"/>
            <a:ext cx="2476200" cy="1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0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-34950" y="-19624"/>
            <a:ext cx="9232875" cy="518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/>
          <p:nvPr/>
        </p:nvSpPr>
        <p:spPr>
          <a:xfrm>
            <a:off x="360000" y="360000"/>
            <a:ext cx="8424000" cy="4423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40776" y="-18375"/>
            <a:ext cx="9208151" cy="51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8" r:id="rId5"/>
    <p:sldLayoutId id="2147483659" r:id="rId6"/>
    <p:sldLayoutId id="2147483662" r:id="rId7"/>
    <p:sldLayoutId id="2147483676" r:id="rId8"/>
    <p:sldLayoutId id="2147483677" r:id="rId9"/>
    <p:sldLayoutId id="214748367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5"/>
          <p:cNvSpPr txBox="1">
            <a:spLocks noGrp="1"/>
          </p:cNvSpPr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A-SIA 2.0</a:t>
            </a:r>
            <a:endParaRPr dirty="0"/>
          </a:p>
        </p:txBody>
      </p:sp>
      <p:sp>
        <p:nvSpPr>
          <p:cNvPr id="173" name="Google Shape;173;p35"/>
          <p:cNvSpPr txBox="1">
            <a:spLocks noGrp="1"/>
          </p:cNvSpPr>
          <p:nvPr>
            <p:ph type="subTitle" idx="1"/>
          </p:nvPr>
        </p:nvSpPr>
        <p:spPr>
          <a:xfrm>
            <a:off x="2326571" y="3310113"/>
            <a:ext cx="4490858" cy="1380174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Brandenburg Jonas</a:t>
            </a:r>
            <a:br>
              <a:rPr lang="en-US" sz="1400" dirty="0"/>
            </a:br>
            <a:r>
              <a:rPr lang="en-US" sz="1400" dirty="0" err="1"/>
              <a:t>Duskanich</a:t>
            </a:r>
            <a:r>
              <a:rPr lang="en-US" sz="1400" dirty="0"/>
              <a:t> Markus</a:t>
            </a:r>
            <a:br>
              <a:rPr lang="en-US" sz="1400" dirty="0"/>
            </a:br>
            <a:r>
              <a:rPr lang="en-US" sz="1400" dirty="0" err="1"/>
              <a:t>Duskanich</a:t>
            </a:r>
            <a:r>
              <a:rPr lang="en-US" sz="1400" dirty="0"/>
              <a:t> Michael</a:t>
            </a:r>
            <a:br>
              <a:rPr lang="en-US" sz="1400" dirty="0"/>
            </a:br>
            <a:r>
              <a:rPr lang="en-US" sz="1400" dirty="0"/>
              <a:t>Dohnalek Raphael</a:t>
            </a:r>
            <a:br>
              <a:rPr lang="en-US" sz="1400" dirty="0"/>
            </a:br>
            <a:r>
              <a:rPr lang="en-US" sz="1400" dirty="0" err="1"/>
              <a:t>Meindl</a:t>
            </a:r>
            <a:r>
              <a:rPr lang="en-US" sz="1400" dirty="0"/>
              <a:t> Tobias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 protype</a:t>
            </a:r>
            <a:endParaRPr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6E298C5-A894-412F-9782-DBB1B3F86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726" y="1028524"/>
            <a:ext cx="5962585" cy="335463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400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0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Backend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261689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Models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49177A1-082C-482D-8472-4CF11C4A3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664194"/>
            <a:ext cx="7588102" cy="181511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779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8511529-ADB7-4142-B504-A8FDF146DE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16" b="31162"/>
          <a:stretch/>
        </p:blipFill>
        <p:spPr>
          <a:xfrm>
            <a:off x="0" y="0"/>
            <a:ext cx="5775158" cy="5140092"/>
          </a:xfrm>
          <a:prstGeom prst="rect">
            <a:avLst/>
          </a:prstGeom>
        </p:spPr>
      </p:pic>
      <p:sp>
        <p:nvSpPr>
          <p:cNvPr id="14" name="Google Shape;208;p39">
            <a:extLst>
              <a:ext uri="{FF2B5EF4-FFF2-40B4-BE49-F238E27FC236}">
                <a16:creationId xmlns:a16="http://schemas.microsoft.com/office/drawing/2014/main" id="{186F16E5-B57C-49FB-AE43-5A6AF05320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75152" y="2282196"/>
            <a:ext cx="90942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API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0065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Neo4J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10E40AC-E50E-4AC0-A127-B289CB8F3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452023"/>
            <a:ext cx="7700211" cy="22394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5548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19975" y="288336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Status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50" y="1722350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7951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Status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F022CF-E859-4F52-80AC-C43C63B77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57" y="1383130"/>
            <a:ext cx="6074619" cy="30879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18D67C7-047A-4FF9-B7C3-F2F4F4F65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181" y="-12576"/>
            <a:ext cx="2066926" cy="51922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0265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Features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Menubar</a:t>
            </a:r>
            <a:endParaRPr lang="en-US"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 err="1">
                <a:solidFill>
                  <a:schemeClr val="dk1"/>
                </a:solidFill>
              </a:rPr>
              <a:t>Highlevel</a:t>
            </a:r>
            <a:r>
              <a:rPr lang="en-US" dirty="0">
                <a:solidFill>
                  <a:schemeClr val="dk1"/>
                </a:solidFill>
              </a:rPr>
              <a:t> Network Management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Sidebars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Inspector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Graph Editor</a:t>
            </a:r>
          </a:p>
        </p:txBody>
      </p:sp>
    </p:spTree>
    <p:extLst>
      <p:ext uri="{BB962C8B-B14F-4D97-AF65-F5344CB8AC3E}">
        <p14:creationId xmlns:p14="http://schemas.microsoft.com/office/powerpoint/2010/main" val="2452881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Features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Build network from external data</a:t>
            </a:r>
          </a:p>
          <a:p>
            <a:pPr marL="241300" indent="-215900">
              <a:spcBef>
                <a:spcPts val="1000"/>
              </a:spcBef>
              <a:buClr>
                <a:schemeClr val="dk1"/>
              </a:buClr>
            </a:pPr>
            <a:r>
              <a:rPr lang="en-US" dirty="0">
                <a:solidFill>
                  <a:schemeClr val="dk1"/>
                </a:solidFill>
              </a:rPr>
              <a:t>Generate a report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Simulation Diagram</a:t>
            </a:r>
          </a:p>
          <a:p>
            <a:pPr marL="241300" indent="-215900">
              <a:spcBef>
                <a:spcPts val="1000"/>
              </a:spcBef>
              <a:buClr>
                <a:schemeClr val="dk1"/>
              </a:buClr>
            </a:pPr>
            <a:r>
              <a:rPr lang="en-US" dirty="0">
                <a:solidFill>
                  <a:schemeClr val="dk1"/>
                </a:solidFill>
              </a:rPr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42654674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19975" y="288336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50" y="1722350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67026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3348500" y="2244657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Mission</a:t>
            </a:r>
            <a:endParaRPr dirty="0"/>
          </a:p>
        </p:txBody>
      </p:sp>
      <p:sp>
        <p:nvSpPr>
          <p:cNvPr id="185" name="Google Shape;185;p37"/>
          <p:cNvSpPr txBox="1">
            <a:spLocks noGrp="1"/>
          </p:cNvSpPr>
          <p:nvPr>
            <p:ph type="title" idx="2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187" name="Google Shape;187;p37"/>
          <p:cNvSpPr txBox="1">
            <a:spLocks noGrp="1"/>
          </p:cNvSpPr>
          <p:nvPr>
            <p:ph type="title" idx="3"/>
          </p:nvPr>
        </p:nvSpPr>
        <p:spPr>
          <a:xfrm>
            <a:off x="6235849" y="2244657"/>
            <a:ext cx="215875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 err="1"/>
              <a:t>Prototyping</a:t>
            </a:r>
            <a:endParaRPr dirty="0"/>
          </a:p>
        </p:txBody>
      </p:sp>
      <p:sp>
        <p:nvSpPr>
          <p:cNvPr id="189" name="Google Shape;189;p37"/>
          <p:cNvSpPr txBox="1">
            <a:spLocks noGrp="1"/>
          </p:cNvSpPr>
          <p:nvPr>
            <p:ph type="title" idx="5"/>
          </p:nvPr>
        </p:nvSpPr>
        <p:spPr>
          <a:xfrm>
            <a:off x="3348499" y="3608375"/>
            <a:ext cx="256416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Status</a:t>
            </a:r>
            <a:endParaRPr dirty="0"/>
          </a:p>
        </p:txBody>
      </p:sp>
      <p:sp>
        <p:nvSpPr>
          <p:cNvPr id="191" name="Google Shape;191;p37"/>
          <p:cNvSpPr txBox="1">
            <a:spLocks noGrp="1"/>
          </p:cNvSpPr>
          <p:nvPr>
            <p:ph type="title" idx="7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</a:t>
            </a:r>
            <a:endParaRPr dirty="0"/>
          </a:p>
        </p:txBody>
      </p:sp>
      <p:sp>
        <p:nvSpPr>
          <p:cNvPr id="193" name="Google Shape;193;p37"/>
          <p:cNvSpPr txBox="1">
            <a:spLocks noGrp="1"/>
          </p:cNvSpPr>
          <p:nvPr>
            <p:ph type="title" idx="9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94" name="Google Shape;194;p37"/>
          <p:cNvSpPr txBox="1">
            <a:spLocks noGrp="1"/>
          </p:cNvSpPr>
          <p:nvPr>
            <p:ph type="title" idx="13"/>
          </p:nvPr>
        </p:nvSpPr>
        <p:spPr>
          <a:xfrm>
            <a:off x="3466250" y="1620882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5" name="Google Shape;195;p37"/>
          <p:cNvSpPr txBox="1">
            <a:spLocks noGrp="1"/>
          </p:cNvSpPr>
          <p:nvPr>
            <p:ph type="title" idx="14"/>
          </p:nvPr>
        </p:nvSpPr>
        <p:spPr>
          <a:xfrm>
            <a:off x="6312050" y="1620882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96" name="Google Shape;196;p37"/>
          <p:cNvSpPr txBox="1">
            <a:spLocks noGrp="1"/>
          </p:cNvSpPr>
          <p:nvPr>
            <p:ph type="title" idx="15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Next </a:t>
            </a:r>
            <a:r>
              <a:rPr lang="de-AT" dirty="0" err="1"/>
              <a:t>steps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Read about calculation process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Parallel work on frontend user stories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Plan calculation system and data management</a:t>
            </a:r>
          </a:p>
        </p:txBody>
      </p:sp>
    </p:spTree>
    <p:extLst>
      <p:ext uri="{BB962C8B-B14F-4D97-AF65-F5344CB8AC3E}">
        <p14:creationId xmlns:p14="http://schemas.microsoft.com/office/powerpoint/2010/main" val="2285001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19975" y="288336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Mission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50" y="1722350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project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Create new software inspired by the social impulse analysis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Full stack application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First semester plan was to create prototypes and user stories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Projects </a:t>
            </a:r>
            <a:r>
              <a:rPr lang="de-AT" dirty="0" err="1"/>
              <a:t>requirements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Create social impulse analysis node networks for different projects and teams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Design the frontend with Angular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Outsource resource heavy computation to a server-side application with ASP.NET C#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Use a graph database with Neo4J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chemeClr val="dk1"/>
                </a:solidFill>
              </a:rPr>
              <a:t>CI/CD and collaboration with Azure DevOps</a:t>
            </a: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216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19975" y="2883369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 err="1"/>
              <a:t>Prototyping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50" y="1722350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6598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0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Frontend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957988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 protype</a:t>
            </a:r>
            <a:endParaRPr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A4F7E6-5F56-4DB5-ADAD-BDE08D01F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3"/>
          <a:stretch/>
        </p:blipFill>
        <p:spPr>
          <a:xfrm>
            <a:off x="850725" y="1024253"/>
            <a:ext cx="5425921" cy="38777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7422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 protype</a:t>
            </a:r>
            <a:endParaRPr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E3931B1-4C4F-4F70-B5B9-3C10A6A27C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301"/>
          <a:stretch/>
        </p:blipFill>
        <p:spPr>
          <a:xfrm>
            <a:off x="850726" y="1028524"/>
            <a:ext cx="5426321" cy="38674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6812794"/>
      </p:ext>
    </p:extLst>
  </p:cSld>
  <p:clrMapOvr>
    <a:masterClrMapping/>
  </p:clrMapOvr>
</p:sld>
</file>

<file path=ppt/theme/theme1.xml><?xml version="1.0" encoding="utf-8"?>
<a:theme xmlns:a="http://schemas.openxmlformats.org/drawingml/2006/main" name="Difference Between Cryptocurrency and Stocks by Slidesgo">
  <a:themeElements>
    <a:clrScheme name="Simple Light">
      <a:dk1>
        <a:srgbClr val="313131"/>
      </a:dk1>
      <a:lt1>
        <a:srgbClr val="FFFFFF"/>
      </a:lt1>
      <a:dk2>
        <a:srgbClr val="D8867B"/>
      </a:dk2>
      <a:lt2>
        <a:srgbClr val="7DBBBF"/>
      </a:lt2>
      <a:accent1>
        <a:srgbClr val="FFF27B"/>
      </a:accent1>
      <a:accent2>
        <a:srgbClr val="B1CB7C"/>
      </a:accent2>
      <a:accent3>
        <a:srgbClr val="F6F6F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159</Words>
  <Application>Microsoft Office PowerPoint</Application>
  <PresentationFormat>Bildschirmpräsentation (16:9)</PresentationFormat>
  <Paragraphs>53</Paragraphs>
  <Slides>20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Poppins SemiBold</vt:lpstr>
      <vt:lpstr>Arial</vt:lpstr>
      <vt:lpstr>Poppins</vt:lpstr>
      <vt:lpstr>Difference Between Cryptocurrency and Stocks by Slidesgo</vt:lpstr>
      <vt:lpstr>A-SIA 2.0</vt:lpstr>
      <vt:lpstr>Mission</vt:lpstr>
      <vt:lpstr>Mission</vt:lpstr>
      <vt:lpstr>About the project</vt:lpstr>
      <vt:lpstr>Projects requirements</vt:lpstr>
      <vt:lpstr>Prototyping</vt:lpstr>
      <vt:lpstr>Frontend</vt:lpstr>
      <vt:lpstr>Frontend protype</vt:lpstr>
      <vt:lpstr>Frontend protype</vt:lpstr>
      <vt:lpstr>Frontend protype</vt:lpstr>
      <vt:lpstr>Backend</vt:lpstr>
      <vt:lpstr>Models</vt:lpstr>
      <vt:lpstr>API</vt:lpstr>
      <vt:lpstr>Neo4J</vt:lpstr>
      <vt:lpstr>Current Status</vt:lpstr>
      <vt:lpstr>Status</vt:lpstr>
      <vt:lpstr>Features</vt:lpstr>
      <vt:lpstr>Features</vt:lpstr>
      <vt:lpstr>Future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A-SIA 2.0</dc:title>
  <cp:lastModifiedBy>Raphael Dohnalek</cp:lastModifiedBy>
  <cp:revision>37</cp:revision>
  <dcterms:modified xsi:type="dcterms:W3CDTF">2022-01-15T16:11:28Z</dcterms:modified>
</cp:coreProperties>
</file>